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14591-D203-C739-AFFE-8D68FD1C83AA}" v="7" dt="2025-01-17T09:48:52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arton J" userId="S::john.wharton@thirskschool.org::b9c94a0f-0791-4ee5-944f-ac100b586ef3" providerId="AD" clId="Web-{D062CA7C-3F20-4E75-99EA-D9208F5FFB21}"/>
    <pc:docChg chg="modSld">
      <pc:chgData name="Wharton J" userId="S::john.wharton@thirskschool.org::b9c94a0f-0791-4ee5-944f-ac100b586ef3" providerId="AD" clId="Web-{D062CA7C-3F20-4E75-99EA-D9208F5FFB21}" dt="2023-01-11T20:35:43.264" v="18" actId="20577"/>
      <pc:docMkLst>
        <pc:docMk/>
      </pc:docMkLst>
      <pc:sldChg chg="modSp">
        <pc:chgData name="Wharton J" userId="S::john.wharton@thirskschool.org::b9c94a0f-0791-4ee5-944f-ac100b586ef3" providerId="AD" clId="Web-{D062CA7C-3F20-4E75-99EA-D9208F5FFB21}" dt="2023-01-11T20:35:43.264" v="18" actId="20577"/>
        <pc:sldMkLst>
          <pc:docMk/>
          <pc:sldMk cId="464399156" sldId="259"/>
        </pc:sldMkLst>
      </pc:sldChg>
    </pc:docChg>
  </pc:docChgLst>
  <pc:docChgLst>
    <pc:chgData name="Wharton J" userId="b9c94a0f-0791-4ee5-944f-ac100b586ef3" providerId="ADAL" clId="{F786EED3-5C71-4F1E-BF6D-CFC0FC19EA8A}"/>
    <pc:docChg chg="modSld">
      <pc:chgData name="Wharton J" userId="b9c94a0f-0791-4ee5-944f-ac100b586ef3" providerId="ADAL" clId="{F786EED3-5C71-4F1E-BF6D-CFC0FC19EA8A}" dt="2022-01-12T11:04:59.027" v="23" actId="20577"/>
      <pc:docMkLst>
        <pc:docMk/>
      </pc:docMkLst>
      <pc:sldChg chg="modSp mod">
        <pc:chgData name="Wharton J" userId="b9c94a0f-0791-4ee5-944f-ac100b586ef3" providerId="ADAL" clId="{F786EED3-5C71-4F1E-BF6D-CFC0FC19EA8A}" dt="2022-01-12T11:04:59.027" v="23" actId="20577"/>
        <pc:sldMkLst>
          <pc:docMk/>
          <pc:sldMk cId="464399156" sldId="259"/>
        </pc:sldMkLst>
      </pc:sldChg>
    </pc:docChg>
  </pc:docChgLst>
  <pc:docChgLst>
    <pc:chgData name="Wharton J" userId="S::john.wharton@thirskschool.org::b9c94a0f-0791-4ee5-944f-ac100b586ef3" providerId="AD" clId="Web-{6F014591-D203-C739-AFFE-8D68FD1C83AA}"/>
    <pc:docChg chg="modSld">
      <pc:chgData name="Wharton J" userId="S::john.wharton@thirskschool.org::b9c94a0f-0791-4ee5-944f-ac100b586ef3" providerId="AD" clId="Web-{6F014591-D203-C739-AFFE-8D68FD1C83AA}" dt="2025-01-17T09:48:52.780" v="6" actId="20577"/>
      <pc:docMkLst>
        <pc:docMk/>
      </pc:docMkLst>
      <pc:sldChg chg="modSp">
        <pc:chgData name="Wharton J" userId="S::john.wharton@thirskschool.org::b9c94a0f-0791-4ee5-944f-ac100b586ef3" providerId="AD" clId="Web-{6F014591-D203-C739-AFFE-8D68FD1C83AA}" dt="2025-01-17T09:48:52.780" v="6" actId="20577"/>
        <pc:sldMkLst>
          <pc:docMk/>
          <pc:sldMk cId="464399156" sldId="259"/>
        </pc:sldMkLst>
        <pc:spChg chg="mod">
          <ac:chgData name="Wharton J" userId="S::john.wharton@thirskschool.org::b9c94a0f-0791-4ee5-944f-ac100b586ef3" providerId="AD" clId="Web-{6F014591-D203-C739-AFFE-8D68FD1C83AA}" dt="2025-01-17T09:48:52.780" v="6" actId="20577"/>
          <ac:spMkLst>
            <pc:docMk/>
            <pc:sldMk cId="464399156" sldId="259"/>
            <ac:spMk id="4" creationId="{8DE66AA0-366B-49D8-A264-83B3735B90C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CDB09-F2BB-4063-A792-76DEFD05AF4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04B534-BAB0-49ED-AAF3-0B32E30FD72A}">
      <dgm:prSet custT="1"/>
      <dgm:spPr/>
      <dgm:t>
        <a:bodyPr/>
        <a:lstStyle/>
        <a:p>
          <a:pPr algn="ctr"/>
          <a:r>
            <a:rPr lang="en-GB" sz="2000" u="sng" dirty="0"/>
            <a:t>Further Study</a:t>
          </a:r>
          <a:endParaRPr lang="en-US" sz="2000" dirty="0"/>
        </a:p>
      </dgm:t>
    </dgm:pt>
    <dgm:pt modelId="{E70EC81D-2D9B-4403-AFE3-48F0311B5A51}" type="parTrans" cxnId="{93942145-8AEC-41C1-8159-DB0BCD8BE7BC}">
      <dgm:prSet/>
      <dgm:spPr/>
      <dgm:t>
        <a:bodyPr/>
        <a:lstStyle/>
        <a:p>
          <a:endParaRPr lang="en-US"/>
        </a:p>
      </dgm:t>
    </dgm:pt>
    <dgm:pt modelId="{6D03BD37-128F-42DF-9739-741F11401272}" type="sibTrans" cxnId="{93942145-8AEC-41C1-8159-DB0BCD8BE7BC}">
      <dgm:prSet/>
      <dgm:spPr/>
      <dgm:t>
        <a:bodyPr/>
        <a:lstStyle/>
        <a:p>
          <a:endParaRPr lang="en-US"/>
        </a:p>
      </dgm:t>
    </dgm:pt>
    <dgm:pt modelId="{9A280EAA-367D-4781-80BC-40AD14BAA2EF}">
      <dgm:prSet/>
      <dgm:spPr/>
      <dgm:t>
        <a:bodyPr/>
        <a:lstStyle/>
        <a:p>
          <a:r>
            <a:rPr lang="en-GB"/>
            <a:t>A Level PE</a:t>
          </a:r>
          <a:endParaRPr lang="en-US"/>
        </a:p>
      </dgm:t>
    </dgm:pt>
    <dgm:pt modelId="{4EBEA09C-06F0-4EDE-9360-D1A94984074A}" type="parTrans" cxnId="{263968F3-02F1-4241-8226-D1B75BC6294C}">
      <dgm:prSet/>
      <dgm:spPr/>
      <dgm:t>
        <a:bodyPr/>
        <a:lstStyle/>
        <a:p>
          <a:endParaRPr lang="en-US"/>
        </a:p>
      </dgm:t>
    </dgm:pt>
    <dgm:pt modelId="{03D1654C-CA1E-46EA-BFDF-0F25B9573B15}" type="sibTrans" cxnId="{263968F3-02F1-4241-8226-D1B75BC6294C}">
      <dgm:prSet/>
      <dgm:spPr/>
      <dgm:t>
        <a:bodyPr/>
        <a:lstStyle/>
        <a:p>
          <a:endParaRPr lang="en-US"/>
        </a:p>
      </dgm:t>
    </dgm:pt>
    <dgm:pt modelId="{358D0B9E-4D29-49B3-9E19-517566A88AE2}">
      <dgm:prSet/>
      <dgm:spPr/>
      <dgm:t>
        <a:bodyPr/>
        <a:lstStyle/>
        <a:p>
          <a:r>
            <a:rPr lang="en-GB" dirty="0"/>
            <a:t>Level 3 BTEC Sport and Exercise Science</a:t>
          </a:r>
          <a:endParaRPr lang="en-US" dirty="0"/>
        </a:p>
      </dgm:t>
    </dgm:pt>
    <dgm:pt modelId="{5DD39187-ADF2-4408-8A86-9C8C7D482812}" type="parTrans" cxnId="{6AE5CA83-78CF-4402-B65F-CF96D63BDFF8}">
      <dgm:prSet/>
      <dgm:spPr/>
      <dgm:t>
        <a:bodyPr/>
        <a:lstStyle/>
        <a:p>
          <a:endParaRPr lang="en-US"/>
        </a:p>
      </dgm:t>
    </dgm:pt>
    <dgm:pt modelId="{88A3C2E2-8AF4-4E6B-AAC7-3A158AE7F520}" type="sibTrans" cxnId="{6AE5CA83-78CF-4402-B65F-CF96D63BDFF8}">
      <dgm:prSet/>
      <dgm:spPr/>
      <dgm:t>
        <a:bodyPr/>
        <a:lstStyle/>
        <a:p>
          <a:endParaRPr lang="en-US"/>
        </a:p>
      </dgm:t>
    </dgm:pt>
    <dgm:pt modelId="{E3D25EE7-22C9-4583-9CAE-4B1D8881EE03}">
      <dgm:prSet custT="1"/>
      <dgm:spPr/>
      <dgm:t>
        <a:bodyPr/>
        <a:lstStyle/>
        <a:p>
          <a:pPr algn="ctr"/>
          <a:r>
            <a:rPr lang="en-GB" sz="2000" u="sng" dirty="0"/>
            <a:t>Employment</a:t>
          </a:r>
          <a:endParaRPr lang="en-US" sz="2000" dirty="0"/>
        </a:p>
      </dgm:t>
    </dgm:pt>
    <dgm:pt modelId="{2B5DB073-F65F-4630-8587-6F2EDB8B1C1E}" type="parTrans" cxnId="{DA79FA7F-00D0-4831-AEE5-3877B15EAA8D}">
      <dgm:prSet/>
      <dgm:spPr/>
      <dgm:t>
        <a:bodyPr/>
        <a:lstStyle/>
        <a:p>
          <a:endParaRPr lang="en-US"/>
        </a:p>
      </dgm:t>
    </dgm:pt>
    <dgm:pt modelId="{BC453656-2C7B-47E3-8038-200D248C7C8D}" type="sibTrans" cxnId="{DA79FA7F-00D0-4831-AEE5-3877B15EAA8D}">
      <dgm:prSet/>
      <dgm:spPr/>
      <dgm:t>
        <a:bodyPr/>
        <a:lstStyle/>
        <a:p>
          <a:endParaRPr lang="en-US"/>
        </a:p>
      </dgm:t>
    </dgm:pt>
    <dgm:pt modelId="{A4E27C41-E1D6-4364-8F22-F5141E3F02D6}">
      <dgm:prSet/>
      <dgm:spPr/>
      <dgm:t>
        <a:bodyPr/>
        <a:lstStyle/>
        <a:p>
          <a:r>
            <a:rPr lang="en-GB"/>
            <a:t>Fitness Instructor</a:t>
          </a:r>
          <a:endParaRPr lang="en-US"/>
        </a:p>
      </dgm:t>
    </dgm:pt>
    <dgm:pt modelId="{2D14502F-9772-49C1-B264-ED669F8EBBFA}" type="parTrans" cxnId="{CFC0E64B-D6F1-46D4-A696-D8B28C51D931}">
      <dgm:prSet/>
      <dgm:spPr/>
      <dgm:t>
        <a:bodyPr/>
        <a:lstStyle/>
        <a:p>
          <a:endParaRPr lang="en-US"/>
        </a:p>
      </dgm:t>
    </dgm:pt>
    <dgm:pt modelId="{ECBE70E9-54BE-4FF2-99C1-0C9152A01588}" type="sibTrans" cxnId="{CFC0E64B-D6F1-46D4-A696-D8B28C51D931}">
      <dgm:prSet/>
      <dgm:spPr/>
      <dgm:t>
        <a:bodyPr/>
        <a:lstStyle/>
        <a:p>
          <a:endParaRPr lang="en-US"/>
        </a:p>
      </dgm:t>
    </dgm:pt>
    <dgm:pt modelId="{8B799E8C-5D3B-49C0-9C0C-94CAB6F17347}">
      <dgm:prSet/>
      <dgm:spPr/>
      <dgm:t>
        <a:bodyPr/>
        <a:lstStyle/>
        <a:p>
          <a:r>
            <a:rPr lang="en-GB"/>
            <a:t>Personal Trainer</a:t>
          </a:r>
          <a:endParaRPr lang="en-US"/>
        </a:p>
      </dgm:t>
    </dgm:pt>
    <dgm:pt modelId="{749AD6D6-5AB3-48BB-AFD7-AE5C99E1AC82}" type="parTrans" cxnId="{C7DD0A3A-920A-472F-A33C-02CB432C91BF}">
      <dgm:prSet/>
      <dgm:spPr/>
      <dgm:t>
        <a:bodyPr/>
        <a:lstStyle/>
        <a:p>
          <a:endParaRPr lang="en-US"/>
        </a:p>
      </dgm:t>
    </dgm:pt>
    <dgm:pt modelId="{5C9925C7-3592-47C7-B402-0A628273C036}" type="sibTrans" cxnId="{C7DD0A3A-920A-472F-A33C-02CB432C91BF}">
      <dgm:prSet/>
      <dgm:spPr/>
      <dgm:t>
        <a:bodyPr/>
        <a:lstStyle/>
        <a:p>
          <a:endParaRPr lang="en-US"/>
        </a:p>
      </dgm:t>
    </dgm:pt>
    <dgm:pt modelId="{767E42DE-BE6E-45B3-AFED-E2F773969C16}">
      <dgm:prSet/>
      <dgm:spPr/>
      <dgm:t>
        <a:bodyPr/>
        <a:lstStyle/>
        <a:p>
          <a:r>
            <a:rPr lang="en-GB"/>
            <a:t>Sports Coaching</a:t>
          </a:r>
          <a:endParaRPr lang="en-US"/>
        </a:p>
      </dgm:t>
    </dgm:pt>
    <dgm:pt modelId="{27C6D143-D745-478A-B2E9-471B7D8F218A}" type="parTrans" cxnId="{6564DFD1-803A-4454-B1DE-709B1E3EBD47}">
      <dgm:prSet/>
      <dgm:spPr/>
      <dgm:t>
        <a:bodyPr/>
        <a:lstStyle/>
        <a:p>
          <a:endParaRPr lang="en-US"/>
        </a:p>
      </dgm:t>
    </dgm:pt>
    <dgm:pt modelId="{6708CB7E-0908-4FCE-AB8C-AE64F1B88EDF}" type="sibTrans" cxnId="{6564DFD1-803A-4454-B1DE-709B1E3EBD47}">
      <dgm:prSet/>
      <dgm:spPr/>
      <dgm:t>
        <a:bodyPr/>
        <a:lstStyle/>
        <a:p>
          <a:endParaRPr lang="en-US"/>
        </a:p>
      </dgm:t>
    </dgm:pt>
    <dgm:pt modelId="{C7F8D2B9-BFB5-4040-B8C6-8E77CCE17D7E}">
      <dgm:prSet/>
      <dgm:spPr/>
      <dgm:t>
        <a:bodyPr/>
        <a:lstStyle/>
        <a:p>
          <a:endParaRPr lang="en-GB" dirty="0"/>
        </a:p>
        <a:p>
          <a:r>
            <a:rPr lang="en-GB" dirty="0"/>
            <a:t>Sports Analyst </a:t>
          </a:r>
          <a:endParaRPr lang="en-US" dirty="0"/>
        </a:p>
      </dgm:t>
    </dgm:pt>
    <dgm:pt modelId="{8971DB5F-8635-4E5C-A8FF-A90B5D24CC2C}" type="parTrans" cxnId="{05DC6853-121B-4D28-AAF6-2FBE2C01276F}">
      <dgm:prSet/>
      <dgm:spPr/>
      <dgm:t>
        <a:bodyPr/>
        <a:lstStyle/>
        <a:p>
          <a:endParaRPr lang="en-US"/>
        </a:p>
      </dgm:t>
    </dgm:pt>
    <dgm:pt modelId="{66BF12D1-AE34-468B-A1B4-EF74A6666D8F}" type="sibTrans" cxnId="{05DC6853-121B-4D28-AAF6-2FBE2C01276F}">
      <dgm:prSet/>
      <dgm:spPr/>
      <dgm:t>
        <a:bodyPr/>
        <a:lstStyle/>
        <a:p>
          <a:endParaRPr lang="en-US"/>
        </a:p>
      </dgm:t>
    </dgm:pt>
    <dgm:pt modelId="{5D4B4882-4E20-42B3-9EF0-E22C604A86CC}">
      <dgm:prSet/>
      <dgm:spPr/>
      <dgm:t>
        <a:bodyPr/>
        <a:lstStyle/>
        <a:p>
          <a:r>
            <a:rPr lang="en-US" dirty="0"/>
            <a:t>Level 3 Cambridge Technical in Sport and Physical Activity</a:t>
          </a:r>
        </a:p>
      </dgm:t>
    </dgm:pt>
    <dgm:pt modelId="{B1EFA2BE-0BE7-4B90-9960-F5D2540C3FC2}" type="parTrans" cxnId="{F375073C-B364-4519-90B4-3A0A40B2A492}">
      <dgm:prSet/>
      <dgm:spPr/>
      <dgm:t>
        <a:bodyPr/>
        <a:lstStyle/>
        <a:p>
          <a:endParaRPr lang="en-GB"/>
        </a:p>
      </dgm:t>
    </dgm:pt>
    <dgm:pt modelId="{6EEE4898-2493-4BE5-BE20-9AD108683A5D}" type="sibTrans" cxnId="{F375073C-B364-4519-90B4-3A0A40B2A492}">
      <dgm:prSet/>
      <dgm:spPr/>
      <dgm:t>
        <a:bodyPr/>
        <a:lstStyle/>
        <a:p>
          <a:endParaRPr lang="en-GB"/>
        </a:p>
      </dgm:t>
    </dgm:pt>
    <dgm:pt modelId="{6115E8EB-65CF-43D8-B7D2-BC32DBD688AD}" type="pres">
      <dgm:prSet presAssocID="{A32CDB09-F2BB-4063-A792-76DEFD05AF41}" presName="linear" presStyleCnt="0">
        <dgm:presLayoutVars>
          <dgm:animLvl val="lvl"/>
          <dgm:resizeHandles val="exact"/>
        </dgm:presLayoutVars>
      </dgm:prSet>
      <dgm:spPr/>
    </dgm:pt>
    <dgm:pt modelId="{06F0A8F1-BC6D-4052-8863-5E2C6B020674}" type="pres">
      <dgm:prSet presAssocID="{3B04B534-BAB0-49ED-AAF3-0B32E30FD72A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DADC01BE-27FA-4070-A7A5-E797173642BA}" type="pres">
      <dgm:prSet presAssocID="{6D03BD37-128F-42DF-9739-741F11401272}" presName="spacer" presStyleCnt="0"/>
      <dgm:spPr/>
    </dgm:pt>
    <dgm:pt modelId="{0A6B1A7B-0AED-42C7-8E96-0B871741E5D4}" type="pres">
      <dgm:prSet presAssocID="{9A280EAA-367D-4781-80BC-40AD14BAA2EF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E0459BC1-E1C4-40F0-B8C4-ECC3A394A345}" type="pres">
      <dgm:prSet presAssocID="{03D1654C-CA1E-46EA-BFDF-0F25B9573B15}" presName="spacer" presStyleCnt="0"/>
      <dgm:spPr/>
    </dgm:pt>
    <dgm:pt modelId="{9921517A-D771-4AF5-A4FF-A59ADE8EA6D2}" type="pres">
      <dgm:prSet presAssocID="{358D0B9E-4D29-49B3-9E19-517566A88AE2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7F468051-78C4-45EF-AEC0-854D5932C756}" type="pres">
      <dgm:prSet presAssocID="{88A3C2E2-8AF4-4E6B-AAC7-3A158AE7F520}" presName="spacer" presStyleCnt="0"/>
      <dgm:spPr/>
    </dgm:pt>
    <dgm:pt modelId="{05461DAF-B499-471F-80A0-2112B0245E90}" type="pres">
      <dgm:prSet presAssocID="{5D4B4882-4E20-42B3-9EF0-E22C604A86CC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BC3D6DE7-50DF-49F7-85E6-1414F02E2F55}" type="pres">
      <dgm:prSet presAssocID="{6EEE4898-2493-4BE5-BE20-9AD108683A5D}" presName="spacer" presStyleCnt="0"/>
      <dgm:spPr/>
    </dgm:pt>
    <dgm:pt modelId="{87A95C5A-FFDD-4A95-9418-FC8B451794B9}" type="pres">
      <dgm:prSet presAssocID="{E3D25EE7-22C9-4583-9CAE-4B1D8881EE03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A62C39A2-A70D-484A-94C6-0E21C53571FC}" type="pres">
      <dgm:prSet presAssocID="{BC453656-2C7B-47E3-8038-200D248C7C8D}" presName="spacer" presStyleCnt="0"/>
      <dgm:spPr/>
    </dgm:pt>
    <dgm:pt modelId="{FE76C748-8F44-43E0-AEF0-DD206D01F2B8}" type="pres">
      <dgm:prSet presAssocID="{A4E27C41-E1D6-4364-8F22-F5141E3F02D6}" presName="parentText" presStyleLbl="node1" presStyleIdx="5" presStyleCnt="9" custLinFactNeighborY="-67751">
        <dgm:presLayoutVars>
          <dgm:chMax val="0"/>
          <dgm:bulletEnabled val="1"/>
        </dgm:presLayoutVars>
      </dgm:prSet>
      <dgm:spPr/>
    </dgm:pt>
    <dgm:pt modelId="{D9380169-F214-40AE-BC50-F1CFB946E58E}" type="pres">
      <dgm:prSet presAssocID="{ECBE70E9-54BE-4FF2-99C1-0C9152A01588}" presName="spacer" presStyleCnt="0"/>
      <dgm:spPr/>
    </dgm:pt>
    <dgm:pt modelId="{0F834E09-C8E3-4064-8A55-D715C59CD5A1}" type="pres">
      <dgm:prSet presAssocID="{8B799E8C-5D3B-49C0-9C0C-94CAB6F17347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B026EC36-641B-4A34-82F8-1E5FCAA50664}" type="pres">
      <dgm:prSet presAssocID="{5C9925C7-3592-47C7-B402-0A628273C036}" presName="spacer" presStyleCnt="0"/>
      <dgm:spPr/>
    </dgm:pt>
    <dgm:pt modelId="{4FEC5385-6053-4821-88DC-04A85AAC3CE9}" type="pres">
      <dgm:prSet presAssocID="{767E42DE-BE6E-45B3-AFED-E2F773969C16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EDC6281D-4EBB-4D7E-9201-3ACBD09C9954}" type="pres">
      <dgm:prSet presAssocID="{6708CB7E-0908-4FCE-AB8C-AE64F1B88EDF}" presName="spacer" presStyleCnt="0"/>
      <dgm:spPr/>
    </dgm:pt>
    <dgm:pt modelId="{D3E6DB8D-E6F2-448F-AD31-96BE35835E59}" type="pres">
      <dgm:prSet presAssocID="{C7F8D2B9-BFB5-4040-B8C6-8E77CCE17D7E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005D7410-7836-4392-B4A0-84CA133FC57E}" type="presOf" srcId="{C7F8D2B9-BFB5-4040-B8C6-8E77CCE17D7E}" destId="{D3E6DB8D-E6F2-448F-AD31-96BE35835E59}" srcOrd="0" destOrd="0" presId="urn:microsoft.com/office/officeart/2005/8/layout/vList2"/>
    <dgm:cxn modelId="{E6DF7633-82E6-4B0F-BD7C-2B33BC571848}" type="presOf" srcId="{A32CDB09-F2BB-4063-A792-76DEFD05AF41}" destId="{6115E8EB-65CF-43D8-B7D2-BC32DBD688AD}" srcOrd="0" destOrd="0" presId="urn:microsoft.com/office/officeart/2005/8/layout/vList2"/>
    <dgm:cxn modelId="{C7DD0A3A-920A-472F-A33C-02CB432C91BF}" srcId="{A32CDB09-F2BB-4063-A792-76DEFD05AF41}" destId="{8B799E8C-5D3B-49C0-9C0C-94CAB6F17347}" srcOrd="6" destOrd="0" parTransId="{749AD6D6-5AB3-48BB-AFD7-AE5C99E1AC82}" sibTransId="{5C9925C7-3592-47C7-B402-0A628273C036}"/>
    <dgm:cxn modelId="{F375073C-B364-4519-90B4-3A0A40B2A492}" srcId="{A32CDB09-F2BB-4063-A792-76DEFD05AF41}" destId="{5D4B4882-4E20-42B3-9EF0-E22C604A86CC}" srcOrd="3" destOrd="0" parTransId="{B1EFA2BE-0BE7-4B90-9960-F5D2540C3FC2}" sibTransId="{6EEE4898-2493-4BE5-BE20-9AD108683A5D}"/>
    <dgm:cxn modelId="{4731AB5B-9182-4A06-A7F5-66D3188675C2}" type="presOf" srcId="{767E42DE-BE6E-45B3-AFED-E2F773969C16}" destId="{4FEC5385-6053-4821-88DC-04A85AAC3CE9}" srcOrd="0" destOrd="0" presId="urn:microsoft.com/office/officeart/2005/8/layout/vList2"/>
    <dgm:cxn modelId="{D8B7DC61-E50F-401E-BEC7-F8976D5CFDD1}" type="presOf" srcId="{3B04B534-BAB0-49ED-AAF3-0B32E30FD72A}" destId="{06F0A8F1-BC6D-4052-8863-5E2C6B020674}" srcOrd="0" destOrd="0" presId="urn:microsoft.com/office/officeart/2005/8/layout/vList2"/>
    <dgm:cxn modelId="{93942145-8AEC-41C1-8159-DB0BCD8BE7BC}" srcId="{A32CDB09-F2BB-4063-A792-76DEFD05AF41}" destId="{3B04B534-BAB0-49ED-AAF3-0B32E30FD72A}" srcOrd="0" destOrd="0" parTransId="{E70EC81D-2D9B-4403-AFE3-48F0311B5A51}" sibTransId="{6D03BD37-128F-42DF-9739-741F11401272}"/>
    <dgm:cxn modelId="{CFC0E64B-D6F1-46D4-A696-D8B28C51D931}" srcId="{A32CDB09-F2BB-4063-A792-76DEFD05AF41}" destId="{A4E27C41-E1D6-4364-8F22-F5141E3F02D6}" srcOrd="5" destOrd="0" parTransId="{2D14502F-9772-49C1-B264-ED669F8EBBFA}" sibTransId="{ECBE70E9-54BE-4FF2-99C1-0C9152A01588}"/>
    <dgm:cxn modelId="{05DC6853-121B-4D28-AAF6-2FBE2C01276F}" srcId="{A32CDB09-F2BB-4063-A792-76DEFD05AF41}" destId="{C7F8D2B9-BFB5-4040-B8C6-8E77CCE17D7E}" srcOrd="8" destOrd="0" parTransId="{8971DB5F-8635-4E5C-A8FF-A90B5D24CC2C}" sibTransId="{66BF12D1-AE34-468B-A1B4-EF74A6666D8F}"/>
    <dgm:cxn modelId="{DA79FA7F-00D0-4831-AEE5-3877B15EAA8D}" srcId="{A32CDB09-F2BB-4063-A792-76DEFD05AF41}" destId="{E3D25EE7-22C9-4583-9CAE-4B1D8881EE03}" srcOrd="4" destOrd="0" parTransId="{2B5DB073-F65F-4630-8587-6F2EDB8B1C1E}" sibTransId="{BC453656-2C7B-47E3-8038-200D248C7C8D}"/>
    <dgm:cxn modelId="{6AE5CA83-78CF-4402-B65F-CF96D63BDFF8}" srcId="{A32CDB09-F2BB-4063-A792-76DEFD05AF41}" destId="{358D0B9E-4D29-49B3-9E19-517566A88AE2}" srcOrd="2" destOrd="0" parTransId="{5DD39187-ADF2-4408-8A86-9C8C7D482812}" sibTransId="{88A3C2E2-8AF4-4E6B-AAC7-3A158AE7F520}"/>
    <dgm:cxn modelId="{D4F9D48B-9537-4E85-8253-C3DA9FA6F148}" type="presOf" srcId="{A4E27C41-E1D6-4364-8F22-F5141E3F02D6}" destId="{FE76C748-8F44-43E0-AEF0-DD206D01F2B8}" srcOrd="0" destOrd="0" presId="urn:microsoft.com/office/officeart/2005/8/layout/vList2"/>
    <dgm:cxn modelId="{B94F088F-B6D0-4DCA-9D7E-AF9DADFF12A0}" type="presOf" srcId="{5D4B4882-4E20-42B3-9EF0-E22C604A86CC}" destId="{05461DAF-B499-471F-80A0-2112B0245E90}" srcOrd="0" destOrd="0" presId="urn:microsoft.com/office/officeart/2005/8/layout/vList2"/>
    <dgm:cxn modelId="{E1A253B8-1FC1-4A91-99E5-0D84D46733DC}" type="presOf" srcId="{9A280EAA-367D-4781-80BC-40AD14BAA2EF}" destId="{0A6B1A7B-0AED-42C7-8E96-0B871741E5D4}" srcOrd="0" destOrd="0" presId="urn:microsoft.com/office/officeart/2005/8/layout/vList2"/>
    <dgm:cxn modelId="{807EB3C2-C3EE-437A-85D9-598493628066}" type="presOf" srcId="{8B799E8C-5D3B-49C0-9C0C-94CAB6F17347}" destId="{0F834E09-C8E3-4064-8A55-D715C59CD5A1}" srcOrd="0" destOrd="0" presId="urn:microsoft.com/office/officeart/2005/8/layout/vList2"/>
    <dgm:cxn modelId="{6564DFD1-803A-4454-B1DE-709B1E3EBD47}" srcId="{A32CDB09-F2BB-4063-A792-76DEFD05AF41}" destId="{767E42DE-BE6E-45B3-AFED-E2F773969C16}" srcOrd="7" destOrd="0" parTransId="{27C6D143-D745-478A-B2E9-471B7D8F218A}" sibTransId="{6708CB7E-0908-4FCE-AB8C-AE64F1B88EDF}"/>
    <dgm:cxn modelId="{67EB29EF-7636-4525-8FF6-BB1A1F2C949F}" type="presOf" srcId="{E3D25EE7-22C9-4583-9CAE-4B1D8881EE03}" destId="{87A95C5A-FFDD-4A95-9418-FC8B451794B9}" srcOrd="0" destOrd="0" presId="urn:microsoft.com/office/officeart/2005/8/layout/vList2"/>
    <dgm:cxn modelId="{263968F3-02F1-4241-8226-D1B75BC6294C}" srcId="{A32CDB09-F2BB-4063-A792-76DEFD05AF41}" destId="{9A280EAA-367D-4781-80BC-40AD14BAA2EF}" srcOrd="1" destOrd="0" parTransId="{4EBEA09C-06F0-4EDE-9360-D1A94984074A}" sibTransId="{03D1654C-CA1E-46EA-BFDF-0F25B9573B15}"/>
    <dgm:cxn modelId="{ADE6E2F7-81D6-4E3D-AE58-4996724C3B5C}" type="presOf" srcId="{358D0B9E-4D29-49B3-9E19-517566A88AE2}" destId="{9921517A-D771-4AF5-A4FF-A59ADE8EA6D2}" srcOrd="0" destOrd="0" presId="urn:microsoft.com/office/officeart/2005/8/layout/vList2"/>
    <dgm:cxn modelId="{E367F305-461D-480B-A781-BAE36F8A2F70}" type="presParOf" srcId="{6115E8EB-65CF-43D8-B7D2-BC32DBD688AD}" destId="{06F0A8F1-BC6D-4052-8863-5E2C6B020674}" srcOrd="0" destOrd="0" presId="urn:microsoft.com/office/officeart/2005/8/layout/vList2"/>
    <dgm:cxn modelId="{19474DFD-FF31-49CF-9AF3-FCD8AA35FD9D}" type="presParOf" srcId="{6115E8EB-65CF-43D8-B7D2-BC32DBD688AD}" destId="{DADC01BE-27FA-4070-A7A5-E797173642BA}" srcOrd="1" destOrd="0" presId="urn:microsoft.com/office/officeart/2005/8/layout/vList2"/>
    <dgm:cxn modelId="{1961154F-257D-4390-9765-F58566CF4679}" type="presParOf" srcId="{6115E8EB-65CF-43D8-B7D2-BC32DBD688AD}" destId="{0A6B1A7B-0AED-42C7-8E96-0B871741E5D4}" srcOrd="2" destOrd="0" presId="urn:microsoft.com/office/officeart/2005/8/layout/vList2"/>
    <dgm:cxn modelId="{C75B6E4D-EBC6-4A34-92AC-82ADB617BD54}" type="presParOf" srcId="{6115E8EB-65CF-43D8-B7D2-BC32DBD688AD}" destId="{E0459BC1-E1C4-40F0-B8C4-ECC3A394A345}" srcOrd="3" destOrd="0" presId="urn:microsoft.com/office/officeart/2005/8/layout/vList2"/>
    <dgm:cxn modelId="{4A482B41-3AAF-4248-83F7-FA80EB9342A1}" type="presParOf" srcId="{6115E8EB-65CF-43D8-B7D2-BC32DBD688AD}" destId="{9921517A-D771-4AF5-A4FF-A59ADE8EA6D2}" srcOrd="4" destOrd="0" presId="urn:microsoft.com/office/officeart/2005/8/layout/vList2"/>
    <dgm:cxn modelId="{2EBFD8D0-F807-4237-801A-5352247532FD}" type="presParOf" srcId="{6115E8EB-65CF-43D8-B7D2-BC32DBD688AD}" destId="{7F468051-78C4-45EF-AEC0-854D5932C756}" srcOrd="5" destOrd="0" presId="urn:microsoft.com/office/officeart/2005/8/layout/vList2"/>
    <dgm:cxn modelId="{501AD530-8A9B-41AE-89B6-3064E28ECFF1}" type="presParOf" srcId="{6115E8EB-65CF-43D8-B7D2-BC32DBD688AD}" destId="{05461DAF-B499-471F-80A0-2112B0245E90}" srcOrd="6" destOrd="0" presId="urn:microsoft.com/office/officeart/2005/8/layout/vList2"/>
    <dgm:cxn modelId="{1BDD0DB4-B113-40C1-B173-FE71DFBEBE05}" type="presParOf" srcId="{6115E8EB-65CF-43D8-B7D2-BC32DBD688AD}" destId="{BC3D6DE7-50DF-49F7-85E6-1414F02E2F55}" srcOrd="7" destOrd="0" presId="urn:microsoft.com/office/officeart/2005/8/layout/vList2"/>
    <dgm:cxn modelId="{327D0428-F1B4-4408-9550-B516CB446636}" type="presParOf" srcId="{6115E8EB-65CF-43D8-B7D2-BC32DBD688AD}" destId="{87A95C5A-FFDD-4A95-9418-FC8B451794B9}" srcOrd="8" destOrd="0" presId="urn:microsoft.com/office/officeart/2005/8/layout/vList2"/>
    <dgm:cxn modelId="{9B647B01-95A3-44A7-85A0-A429AF0995FF}" type="presParOf" srcId="{6115E8EB-65CF-43D8-B7D2-BC32DBD688AD}" destId="{A62C39A2-A70D-484A-94C6-0E21C53571FC}" srcOrd="9" destOrd="0" presId="urn:microsoft.com/office/officeart/2005/8/layout/vList2"/>
    <dgm:cxn modelId="{92D259C0-55CA-4442-9852-B208702C629D}" type="presParOf" srcId="{6115E8EB-65CF-43D8-B7D2-BC32DBD688AD}" destId="{FE76C748-8F44-43E0-AEF0-DD206D01F2B8}" srcOrd="10" destOrd="0" presId="urn:microsoft.com/office/officeart/2005/8/layout/vList2"/>
    <dgm:cxn modelId="{2FEF9263-2B9F-4232-BB8D-F52E76D9CDF8}" type="presParOf" srcId="{6115E8EB-65CF-43D8-B7D2-BC32DBD688AD}" destId="{D9380169-F214-40AE-BC50-F1CFB946E58E}" srcOrd="11" destOrd="0" presId="urn:microsoft.com/office/officeart/2005/8/layout/vList2"/>
    <dgm:cxn modelId="{CBC0A6AF-E34C-47E4-9C8C-6A33979A50ED}" type="presParOf" srcId="{6115E8EB-65CF-43D8-B7D2-BC32DBD688AD}" destId="{0F834E09-C8E3-4064-8A55-D715C59CD5A1}" srcOrd="12" destOrd="0" presId="urn:microsoft.com/office/officeart/2005/8/layout/vList2"/>
    <dgm:cxn modelId="{E2F254DD-37D8-439E-B0B5-1DE1924E3A68}" type="presParOf" srcId="{6115E8EB-65CF-43D8-B7D2-BC32DBD688AD}" destId="{B026EC36-641B-4A34-82F8-1E5FCAA50664}" srcOrd="13" destOrd="0" presId="urn:microsoft.com/office/officeart/2005/8/layout/vList2"/>
    <dgm:cxn modelId="{B6B0C582-C149-4CF7-923F-1927CAAC2B72}" type="presParOf" srcId="{6115E8EB-65CF-43D8-B7D2-BC32DBD688AD}" destId="{4FEC5385-6053-4821-88DC-04A85AAC3CE9}" srcOrd="14" destOrd="0" presId="urn:microsoft.com/office/officeart/2005/8/layout/vList2"/>
    <dgm:cxn modelId="{97FE14DE-16D2-40EE-BAE6-F4CE12392060}" type="presParOf" srcId="{6115E8EB-65CF-43D8-B7D2-BC32DBD688AD}" destId="{EDC6281D-4EBB-4D7E-9201-3ACBD09C9954}" srcOrd="15" destOrd="0" presId="urn:microsoft.com/office/officeart/2005/8/layout/vList2"/>
    <dgm:cxn modelId="{55981241-9D87-4297-83CE-FBF6C1D0B541}" type="presParOf" srcId="{6115E8EB-65CF-43D8-B7D2-BC32DBD688AD}" destId="{D3E6DB8D-E6F2-448F-AD31-96BE35835E59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0A8F1-BC6D-4052-8863-5E2C6B020674}">
      <dsp:nvSpPr>
        <dsp:cNvPr id="0" name=""/>
        <dsp:cNvSpPr/>
      </dsp:nvSpPr>
      <dsp:spPr>
        <a:xfrm>
          <a:off x="0" y="113189"/>
          <a:ext cx="6411054" cy="5988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u="sng" kern="1200" dirty="0"/>
            <a:t>Further Study</a:t>
          </a:r>
          <a:endParaRPr lang="en-US" sz="2000" kern="1200" dirty="0"/>
        </a:p>
      </dsp:txBody>
      <dsp:txXfrm>
        <a:off x="29236" y="142425"/>
        <a:ext cx="6352582" cy="540421"/>
      </dsp:txXfrm>
    </dsp:sp>
    <dsp:sp modelId="{0A6B1A7B-0AED-42C7-8E96-0B871741E5D4}">
      <dsp:nvSpPr>
        <dsp:cNvPr id="0" name=""/>
        <dsp:cNvSpPr/>
      </dsp:nvSpPr>
      <dsp:spPr>
        <a:xfrm>
          <a:off x="0" y="749523"/>
          <a:ext cx="6411054" cy="5988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A Level PE</a:t>
          </a:r>
          <a:endParaRPr lang="en-US" sz="1300" kern="1200"/>
        </a:p>
      </dsp:txBody>
      <dsp:txXfrm>
        <a:off x="29236" y="778759"/>
        <a:ext cx="6352582" cy="540421"/>
      </dsp:txXfrm>
    </dsp:sp>
    <dsp:sp modelId="{9921517A-D771-4AF5-A4FF-A59ADE8EA6D2}">
      <dsp:nvSpPr>
        <dsp:cNvPr id="0" name=""/>
        <dsp:cNvSpPr/>
      </dsp:nvSpPr>
      <dsp:spPr>
        <a:xfrm>
          <a:off x="0" y="1385857"/>
          <a:ext cx="6411054" cy="5988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Level 3 BTEC Sport and Exercise Science</a:t>
          </a:r>
          <a:endParaRPr lang="en-US" sz="1300" kern="1200" dirty="0"/>
        </a:p>
      </dsp:txBody>
      <dsp:txXfrm>
        <a:off x="29236" y="1415093"/>
        <a:ext cx="6352582" cy="540421"/>
      </dsp:txXfrm>
    </dsp:sp>
    <dsp:sp modelId="{05461DAF-B499-471F-80A0-2112B0245E90}">
      <dsp:nvSpPr>
        <dsp:cNvPr id="0" name=""/>
        <dsp:cNvSpPr/>
      </dsp:nvSpPr>
      <dsp:spPr>
        <a:xfrm>
          <a:off x="0" y="2022190"/>
          <a:ext cx="6411054" cy="5988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Level 3 Cambridge Technical in Sport and Physical Activity</a:t>
          </a:r>
        </a:p>
      </dsp:txBody>
      <dsp:txXfrm>
        <a:off x="29236" y="2051426"/>
        <a:ext cx="6352582" cy="540421"/>
      </dsp:txXfrm>
    </dsp:sp>
    <dsp:sp modelId="{87A95C5A-FFDD-4A95-9418-FC8B451794B9}">
      <dsp:nvSpPr>
        <dsp:cNvPr id="0" name=""/>
        <dsp:cNvSpPr/>
      </dsp:nvSpPr>
      <dsp:spPr>
        <a:xfrm>
          <a:off x="0" y="2658524"/>
          <a:ext cx="6411054" cy="59889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u="sng" kern="1200" dirty="0"/>
            <a:t>Employment</a:t>
          </a:r>
          <a:endParaRPr lang="en-US" sz="2000" kern="1200" dirty="0"/>
        </a:p>
      </dsp:txBody>
      <dsp:txXfrm>
        <a:off x="29236" y="2687760"/>
        <a:ext cx="6352582" cy="540421"/>
      </dsp:txXfrm>
    </dsp:sp>
    <dsp:sp modelId="{FE76C748-8F44-43E0-AEF0-DD206D01F2B8}">
      <dsp:nvSpPr>
        <dsp:cNvPr id="0" name=""/>
        <dsp:cNvSpPr/>
      </dsp:nvSpPr>
      <dsp:spPr>
        <a:xfrm>
          <a:off x="0" y="3269492"/>
          <a:ext cx="6411054" cy="5988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Fitness Instructor</a:t>
          </a:r>
          <a:endParaRPr lang="en-US" sz="1300" kern="1200"/>
        </a:p>
      </dsp:txBody>
      <dsp:txXfrm>
        <a:off x="29236" y="3298728"/>
        <a:ext cx="6352582" cy="540421"/>
      </dsp:txXfrm>
    </dsp:sp>
    <dsp:sp modelId="{0F834E09-C8E3-4064-8A55-D715C59CD5A1}">
      <dsp:nvSpPr>
        <dsp:cNvPr id="0" name=""/>
        <dsp:cNvSpPr/>
      </dsp:nvSpPr>
      <dsp:spPr>
        <a:xfrm>
          <a:off x="0" y="3931192"/>
          <a:ext cx="6411054" cy="5988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Personal Trainer</a:t>
          </a:r>
          <a:endParaRPr lang="en-US" sz="1300" kern="1200"/>
        </a:p>
      </dsp:txBody>
      <dsp:txXfrm>
        <a:off x="29236" y="3960428"/>
        <a:ext cx="6352582" cy="540421"/>
      </dsp:txXfrm>
    </dsp:sp>
    <dsp:sp modelId="{4FEC5385-6053-4821-88DC-04A85AAC3CE9}">
      <dsp:nvSpPr>
        <dsp:cNvPr id="0" name=""/>
        <dsp:cNvSpPr/>
      </dsp:nvSpPr>
      <dsp:spPr>
        <a:xfrm>
          <a:off x="0" y="4567525"/>
          <a:ext cx="6411054" cy="5988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Sports Coaching</a:t>
          </a:r>
          <a:endParaRPr lang="en-US" sz="1300" kern="1200"/>
        </a:p>
      </dsp:txBody>
      <dsp:txXfrm>
        <a:off x="29236" y="4596761"/>
        <a:ext cx="6352582" cy="540421"/>
      </dsp:txXfrm>
    </dsp:sp>
    <dsp:sp modelId="{D3E6DB8D-E6F2-448F-AD31-96BE35835E59}">
      <dsp:nvSpPr>
        <dsp:cNvPr id="0" name=""/>
        <dsp:cNvSpPr/>
      </dsp:nvSpPr>
      <dsp:spPr>
        <a:xfrm>
          <a:off x="0" y="5203859"/>
          <a:ext cx="6411054" cy="5988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Sports Analyst </a:t>
          </a:r>
          <a:endParaRPr lang="en-US" sz="1300" kern="1200" dirty="0"/>
        </a:p>
      </dsp:txBody>
      <dsp:txXfrm>
        <a:off x="29236" y="5233095"/>
        <a:ext cx="6352582" cy="540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3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4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8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5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7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94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3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8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1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ideo" Target="https://www.youtube.com/embed/wFNB4cwcDSE?feature=oembed" TargetMode="External"/><Relationship Id="rId6" Type="http://schemas.openxmlformats.org/officeDocument/2006/relationships/hyperlink" Target="https://youtu.be/wFNB4cwcDSE" TargetMode="Externa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7A93B028-F8F4-4F84-98D7-2779E4D8B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254636-BEEC-4E48-BF0C-D2C6BF583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3AF5681-1B96-4C35-AB17-AB7793A4E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1C65047-892E-46D5-9E82-93FB2E432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AD2952C-9885-4337-B770-851BDEB88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07DD51-ACE9-4B98-AB77-D23DBEF48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483983-8B4E-40F0-BF70-192D840B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8853237-6306-4734-906A-E334FDEAA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848C5D2-21E8-4E56-B25E-809869A75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20AF3C-7FB4-4672-80E0-FF227E28E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797883" cy="3155419"/>
          </a:xfrm>
        </p:spPr>
        <p:txBody>
          <a:bodyPr anchor="b">
            <a:normAutofit/>
          </a:bodyPr>
          <a:lstStyle/>
          <a:p>
            <a:r>
              <a:rPr lang="en-GB" sz="5400" u="sng" dirty="0"/>
              <a:t>Year 9 Options</a:t>
            </a:r>
            <a:br>
              <a:rPr lang="en-GB" sz="5400" dirty="0"/>
            </a:br>
            <a:r>
              <a:rPr lang="en-GB" sz="5400" dirty="0"/>
              <a:t>Physical Education 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F6DC7-4E47-4827-8850-A316D598E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85" y="4074784"/>
            <a:ext cx="5797882" cy="2256274"/>
          </a:xfrm>
        </p:spPr>
        <p:txBody>
          <a:bodyPr anchor="t">
            <a:normAutofit/>
          </a:bodyPr>
          <a:lstStyle/>
          <a:p>
            <a:pPr algn="l"/>
            <a:r>
              <a:rPr lang="en-GB" sz="2200" dirty="0"/>
              <a:t>In addition to core PE you have the option to choose either: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/>
              <a:t>Level1/Level 2 Cambridge National in Sports Studies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/>
              <a:t>GCSE PE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D975E-4894-4F07-A829-EE5508002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2" r="13621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23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29158" y="3369564"/>
            <a:ext cx="118872" cy="118872"/>
            <a:chOff x="1175347" y="3733800"/>
            <a:chExt cx="118872" cy="1188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7" name="Bottom Right">
            <a:extLst>
              <a:ext uri="{FF2B5EF4-FFF2-40B4-BE49-F238E27FC236}">
                <a16:creationId xmlns:a16="http://schemas.microsoft.com/office/drawing/2014/main" id="{F7513226-C6E6-4885-A42A-D6411FF0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8" name="Graphic 157">
              <a:extLst>
                <a:ext uri="{FF2B5EF4-FFF2-40B4-BE49-F238E27FC236}">
                  <a16:creationId xmlns:a16="http://schemas.microsoft.com/office/drawing/2014/main" id="{9BC07C6F-FF27-4C7D-BF5D-4B4B8880B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B062B0F-BCEB-436F-AB59-970CC5EE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2CDB5C4-8E76-40DC-A3EA-AF3D5066EA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188252B-68F7-4FD1-98ED-39451A985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43015DC-C4C8-408D-91FE-CB52233190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E420DB7-0D88-4E37-B948-6FB4A8AD8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8BA96C9-4B69-43D0-A129-4C2DF6571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B9C0CB4-8BF5-4813-A26B-7B3C36368E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A6261E-C71C-43D5-8164-2B8BB8D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27ABB2B-42D8-4A7D-AA0E-9EAFA07A0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80"/>
    </mc:Choice>
    <mc:Fallback xmlns="">
      <p:transition spd="slow" advTm="9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EC9B-3E40-4E3C-861A-DB2F8C50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Choose to study </a:t>
            </a:r>
            <a:br>
              <a:rPr lang="en-GB" dirty="0"/>
            </a:br>
            <a:r>
              <a:rPr lang="en-GB" dirty="0"/>
              <a:t>Sport Studies or GCSE PE?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6C732-90AD-4DDC-BDCA-76351E308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11" y="1825625"/>
            <a:ext cx="11312435" cy="4667250"/>
          </a:xfrm>
        </p:spPr>
        <p:txBody>
          <a:bodyPr>
            <a:normAutofit fontScale="47500" lnSpcReduction="20000"/>
          </a:bodyPr>
          <a:lstStyle/>
          <a:p>
            <a:r>
              <a:rPr lang="en-GB" sz="4400" dirty="0"/>
              <a:t>Do you regularly play sport in and/or out of school?</a:t>
            </a:r>
          </a:p>
          <a:p>
            <a:r>
              <a:rPr lang="en-GB" sz="4400" dirty="0"/>
              <a:t>Do you have an interest in future employment in the Sports, Fitness or Health Industry?</a:t>
            </a:r>
          </a:p>
          <a:p>
            <a:r>
              <a:rPr lang="en-GB" sz="4400" dirty="0"/>
              <a:t>Would you like to enhance your knowledge of your body, how to maintain your physical and mental health and how your body reacts and adapts to playing sport?</a:t>
            </a:r>
          </a:p>
          <a:p>
            <a:r>
              <a:rPr lang="en-GB" sz="4400" dirty="0"/>
              <a:t>Are you interested in improving your knowledge of and performance in a variety of sports?</a:t>
            </a:r>
          </a:p>
          <a:p>
            <a:r>
              <a:rPr lang="en-GB" sz="4400" dirty="0"/>
              <a:t>Would you like to plan and complete your own exercise programme?</a:t>
            </a:r>
          </a:p>
          <a:p>
            <a:r>
              <a:rPr lang="en-GB" sz="4400" dirty="0"/>
              <a:t>How to improve your fitness or train someone else.</a:t>
            </a:r>
          </a:p>
          <a:p>
            <a:r>
              <a:rPr lang="en-GB" sz="4400" dirty="0"/>
              <a:t>Why different people participate in sport.</a:t>
            </a:r>
          </a:p>
          <a:p>
            <a:r>
              <a:rPr lang="en-GB" sz="4400" dirty="0"/>
              <a:t>How your diet and other substances can affect your health and sporting performance.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26A92B5-DFCE-4506-B447-E372B801F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8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28"/>
    </mc:Choice>
    <mc:Fallback xmlns="">
      <p:transition spd="slow" advTm="8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0472A36C-8D48-42A9-9B72-88F9C5B9A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9DE210-AC97-4A3F-8DB7-55E5C12F3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CD0824-5E6C-428F-B22D-6A0878B51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6C311B-1151-4C8F-BF7C-8963C32BB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4E0BA7-3382-44A6-818F-0FE85F0BB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5D2D72-8B9D-4345-979E-77EBE73DD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7A7DBA-D3D7-4414-9709-281D70141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F5056F-D836-46AB-917A-19BF9554B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8BC1F3-24CB-49CD-BAF4-8944E0542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FA953E9F-25D1-4789-9B1D-51F868DA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E4C1EBF5-5C37-4674-912E-1B0742EA9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35ECC46-29DB-4BC5-91B6-A3D64F0E0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075BB92-C6AE-48B1-8134-8F4B803AEF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36EFDCD-16B3-4018-824F-9334CF06C3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413EE5C-6FB3-4AD8-8FAC-70402475DD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21438AC-08A0-474D-ACE1-3F9F50FF7B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5127B7B-B2FF-4A7F-8008-0BA09E66AD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28FE3C7-ED16-40E2-B02A-F242C2091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660A8B-0D81-4C62-B8B3-AD8CAE9FA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2C4126-309A-4291-A747-8F5FD285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078" y="559813"/>
            <a:ext cx="3772714" cy="5577934"/>
          </a:xfrm>
        </p:spPr>
        <p:txBody>
          <a:bodyPr anchor="t">
            <a:normAutofit/>
          </a:bodyPr>
          <a:lstStyle/>
          <a:p>
            <a:pPr algn="ctr"/>
            <a:r>
              <a:rPr lang="en-GB" dirty="0"/>
              <a:t>What can these qualifications lead to?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70FD45-CE94-47CE-8D6A-87BD315D2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509653"/>
              </p:ext>
            </p:extLst>
          </p:nvPr>
        </p:nvGraphicFramePr>
        <p:xfrm>
          <a:off x="585012" y="341166"/>
          <a:ext cx="6411054" cy="5915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914ADC-D9A3-477F-86FC-95E7597F9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4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8"/>
    </mc:Choice>
    <mc:Fallback xmlns="">
      <p:transition spd="slow" advTm="8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F7CD-BC4B-4F19-9757-E5216410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72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dirty="0"/>
              <a:t>What are the differences between Sports Studies and GCSE?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66AA0-366B-49D8-A264-83B3735B9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14846"/>
            <a:ext cx="5181600" cy="4962117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u="sng" dirty="0"/>
              <a:t>GCSE PE</a:t>
            </a:r>
          </a:p>
          <a:p>
            <a:r>
              <a:rPr lang="en-US" sz="2900" dirty="0"/>
              <a:t>GCSE PE is taught over 2 years concluding with 2 exams:</a:t>
            </a:r>
          </a:p>
          <a:p>
            <a:endParaRPr lang="en-US" sz="2900" dirty="0"/>
          </a:p>
          <a:p>
            <a:pPr lvl="1"/>
            <a:r>
              <a:rPr lang="en-US" sz="2900" dirty="0"/>
              <a:t>Fitness and the Body Systems (36%)</a:t>
            </a:r>
          </a:p>
          <a:p>
            <a:pPr lvl="1"/>
            <a:r>
              <a:rPr lang="en-US" sz="2900" dirty="0"/>
              <a:t>Health and Performance (24%)</a:t>
            </a:r>
          </a:p>
          <a:p>
            <a:pPr lvl="1"/>
            <a:endParaRPr lang="en-US" sz="2900" dirty="0"/>
          </a:p>
          <a:p>
            <a:r>
              <a:rPr lang="en-US" sz="2900" dirty="0"/>
              <a:t>There are also 2 elements of coursework:</a:t>
            </a:r>
          </a:p>
          <a:p>
            <a:endParaRPr lang="en-US" sz="2900" dirty="0"/>
          </a:p>
          <a:p>
            <a:pPr lvl="1"/>
            <a:r>
              <a:rPr lang="en-US" sz="2900" dirty="0"/>
              <a:t>Practical Performance in 3 sports (30%)</a:t>
            </a:r>
          </a:p>
          <a:p>
            <a:pPr lvl="1"/>
            <a:r>
              <a:rPr lang="en-US" sz="2900" dirty="0"/>
              <a:t>Personal Exercise Program (10%)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AD10B2-2EDB-47A5-AB8C-37909CA24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14846"/>
            <a:ext cx="5181600" cy="4962117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u="sng"/>
              <a:t>Sports Studies</a:t>
            </a:r>
            <a:endParaRPr lang="en-GB" u="sng" dirty="0"/>
          </a:p>
          <a:p>
            <a:r>
              <a:rPr lang="en-US" sz="2900" dirty="0"/>
              <a:t>Sport Studies is split into 3 Units taught over years 10 and 11.</a:t>
            </a:r>
          </a:p>
          <a:p>
            <a:pPr lvl="1"/>
            <a:r>
              <a:rPr lang="en-US" sz="2900" dirty="0"/>
              <a:t>Contemporary Issues in Sport (Exam)</a:t>
            </a:r>
          </a:p>
          <a:p>
            <a:pPr lvl="2"/>
            <a:r>
              <a:rPr lang="en-US" sz="2500" dirty="0"/>
              <a:t>70marks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Performance and Leadership in Sports Activities</a:t>
            </a:r>
          </a:p>
          <a:p>
            <a:pPr lvl="2"/>
            <a:r>
              <a:rPr lang="en-US" sz="2500" dirty="0"/>
              <a:t>80 marks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Sport and the Media</a:t>
            </a:r>
          </a:p>
          <a:p>
            <a:pPr lvl="2"/>
            <a:r>
              <a:rPr lang="en-US" sz="2500" dirty="0"/>
              <a:t>40 marks</a:t>
            </a:r>
          </a:p>
          <a:p>
            <a:pPr marL="457200" lvl="1" indent="0">
              <a:buNone/>
            </a:pPr>
            <a:endParaRPr lang="en-US" sz="2900" dirty="0"/>
          </a:p>
          <a:p>
            <a:r>
              <a:rPr lang="en-US" sz="2900" dirty="0"/>
              <a:t>Each unit is completed before we move on to the next. There is one exam with the rest of the units being assessed through center assessed tasks (Coursework).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D5C7D5-FA91-4DA8-B1BE-175D5ADF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87"/>
    </mc:Choice>
    <mc:Fallback xmlns="">
      <p:transition spd="slow" advTm="51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0E5D85-AF2D-45E6-B064-93614141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251"/>
          </a:xfrm>
        </p:spPr>
        <p:txBody>
          <a:bodyPr/>
          <a:lstStyle/>
          <a:p>
            <a:r>
              <a:rPr lang="en-GB" dirty="0"/>
              <a:t>The Sporting Dream</a:t>
            </a:r>
            <a:endParaRPr lang="en-US" dirty="0"/>
          </a:p>
        </p:txBody>
      </p:sp>
      <p:pic>
        <p:nvPicPr>
          <p:cNvPr id="7" name="Online Media 6" title="The Greatest Sports Moments of All Time || ᴴᴰ ||">
            <a:hlinkClick r:id="" action="ppaction://media"/>
            <a:extLst>
              <a:ext uri="{FF2B5EF4-FFF2-40B4-BE49-F238E27FC236}">
                <a16:creationId xmlns:a16="http://schemas.microsoft.com/office/drawing/2014/main" id="{2193C572-CA99-4B00-86D4-A34822EE127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77301" y="1131376"/>
            <a:ext cx="8665600" cy="4896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9A057B-8183-43B0-9704-061233735D67}"/>
              </a:ext>
            </a:extLst>
          </p:cNvPr>
          <p:cNvSpPr txBox="1"/>
          <p:nvPr/>
        </p:nvSpPr>
        <p:spPr>
          <a:xfrm>
            <a:off x="738384" y="6133068"/>
            <a:ext cx="470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https://youtu.be/wFNB4cwcDSE</a:t>
            </a:r>
            <a:r>
              <a:rPr lang="en-US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B59C20-758D-438C-BE94-6BA60C6D5B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4"/>
    </mc:Choice>
    <mc:Fallback xmlns="">
      <p:transition spd="slow" advTm="6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C343E6-089A-4098-8329-FD13B529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8224D-332D-4938-ADB4-EF344BEB0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have any more questions, please contact Mr Wharton and I will be happy to help.</a:t>
            </a:r>
          </a:p>
          <a:p>
            <a:r>
              <a:rPr lang="en-GB" dirty="0"/>
              <a:t>john.wharton@thirskschool.org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78864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RegularSeedRightStep">
      <a:dk1>
        <a:srgbClr val="000000"/>
      </a:dk1>
      <a:lt1>
        <a:srgbClr val="FFFFFF"/>
      </a:lt1>
      <a:dk2>
        <a:srgbClr val="2F211A"/>
      </a:dk2>
      <a:lt2>
        <a:srgbClr val="F3F1F0"/>
      </a:lt2>
      <a:accent1>
        <a:srgbClr val="22B1C0"/>
      </a:accent1>
      <a:accent2>
        <a:srgbClr val="1773D5"/>
      </a:accent2>
      <a:accent3>
        <a:srgbClr val="2B38E7"/>
      </a:accent3>
      <a:accent4>
        <a:srgbClr val="5917D5"/>
      </a:accent4>
      <a:accent5>
        <a:srgbClr val="BA29E7"/>
      </a:accent5>
      <a:accent6>
        <a:srgbClr val="D517B2"/>
      </a:accent6>
      <a:hlink>
        <a:srgbClr val="BF4C3F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418A8E1E4204DA8C87CA85BDD1290" ma:contentTypeVersion="17" ma:contentTypeDescription="Create a new document." ma:contentTypeScope="" ma:versionID="f1d41f88b6a25b014fcdd56b3b7aa12d">
  <xsd:schema xmlns:xsd="http://www.w3.org/2001/XMLSchema" xmlns:xs="http://www.w3.org/2001/XMLSchema" xmlns:p="http://schemas.microsoft.com/office/2006/metadata/properties" xmlns:ns2="ef6311e7-f71d-44ba-9264-dde7a993e387" xmlns:ns3="6d117302-bf02-4d4e-86ed-3db594236075" targetNamespace="http://schemas.microsoft.com/office/2006/metadata/properties" ma:root="true" ma:fieldsID="1fea0adc068c7d1b214b85b261253c48" ns2:_="" ns3:_="">
    <xsd:import namespace="ef6311e7-f71d-44ba-9264-dde7a993e387"/>
    <xsd:import namespace="6d117302-bf02-4d4e-86ed-3db5942360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311e7-f71d-44ba-9264-dde7a993e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d192491-0356-4cac-a64e-e6bdc7f07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17302-bf02-4d4e-86ed-3db59423607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c4e7c17-6680-43f3-b589-2d09d179ddeb}" ma:internalName="TaxCatchAll" ma:showField="CatchAllData" ma:web="6d117302-bf02-4d4e-86ed-3db5942360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6311e7-f71d-44ba-9264-dde7a993e387">
      <Terms xmlns="http://schemas.microsoft.com/office/infopath/2007/PartnerControls"/>
    </lcf76f155ced4ddcb4097134ff3c332f>
    <TaxCatchAll xmlns="6d117302-bf02-4d4e-86ed-3db594236075" xsi:nil="true"/>
    <SharedWithUsers xmlns="6d117302-bf02-4d4e-86ed-3db594236075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6B7CFC7-16FD-4E1C-B761-93A950A410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6311e7-f71d-44ba-9264-dde7a993e387"/>
    <ds:schemaRef ds:uri="6d117302-bf02-4d4e-86ed-3db5942360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5D8C3F-11AC-4B73-9A0F-8DBAFF89BF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70ADDD-CDF9-4F60-ADA8-ECF94C973071}">
  <ds:schemaRefs>
    <ds:schemaRef ds:uri="http://schemas.microsoft.com/office/2006/metadata/properties"/>
    <ds:schemaRef ds:uri="http://schemas.microsoft.com/office/infopath/2007/PartnerControls"/>
    <ds:schemaRef ds:uri="ef6311e7-f71d-44ba-9264-dde7a993e387"/>
    <ds:schemaRef ds:uri="6d117302-bf02-4d4e-86ed-3db59423607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360</Words>
  <Application>Microsoft Office PowerPoint</Application>
  <PresentationFormat>Widescreen</PresentationFormat>
  <Paragraphs>55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ExploreVTI</vt:lpstr>
      <vt:lpstr>Year 9 Options Physical Education </vt:lpstr>
      <vt:lpstr>Why Choose to study  Sport Studies or GCSE PE?</vt:lpstr>
      <vt:lpstr>What can these qualifications lead to?</vt:lpstr>
      <vt:lpstr>What are the differences between Sports Studies and GCSE?</vt:lpstr>
      <vt:lpstr>The Sporting Dream</vt:lpstr>
      <vt:lpstr>What’s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9 Options Physical Education</dc:title>
  <dc:creator>John Wharton</dc:creator>
  <cp:lastModifiedBy>Wharton J</cp:lastModifiedBy>
  <cp:revision>14</cp:revision>
  <dcterms:created xsi:type="dcterms:W3CDTF">2021-01-22T10:04:53Z</dcterms:created>
  <dcterms:modified xsi:type="dcterms:W3CDTF">2025-01-17T09:48:57Z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0x01010040E418A8E1E4204DA8C87CA85BDD1290</vt:lpwstr>
  </property>
  <property fmtid="{D5CDD505-2E9C-101B-9397-08002B2CF9AE}" pid="3" name="Order">
    <vt:lpwstr>489400.000000000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